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4" r:id="rId7"/>
    <p:sldId id="262" r:id="rId8"/>
    <p:sldId id="263"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68C74-A5B6-4D1F-BD67-6B29E494EE0E}"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58E67942-12DC-473B-A40C-4D916BCA0939}">
      <dgm:prSet custT="1"/>
      <dgm:spPr/>
      <dgm:t>
        <a:bodyPr/>
        <a:lstStyle/>
        <a:p>
          <a:pPr>
            <a:lnSpc>
              <a:spcPct val="100000"/>
            </a:lnSpc>
          </a:pPr>
          <a:r>
            <a:rPr lang="en-IN" sz="1800" dirty="0"/>
            <a:t>The</a:t>
          </a:r>
          <a:r>
            <a:rPr lang="en-IN" sz="1600" dirty="0"/>
            <a:t> main focus of the gym management system is that it automates the manual process of customer registration, selection as well as booking of workout slots as guided by the trainers present in the gym.</a:t>
          </a:r>
          <a:endParaRPr lang="en-US" sz="1600" dirty="0"/>
        </a:p>
      </dgm:t>
    </dgm:pt>
    <dgm:pt modelId="{F63F6012-7BCA-448C-940F-1BF0CE8F6B94}" type="parTrans" cxnId="{119501C0-861E-4BDA-A245-3DCAA0762A75}">
      <dgm:prSet/>
      <dgm:spPr/>
      <dgm:t>
        <a:bodyPr/>
        <a:lstStyle/>
        <a:p>
          <a:endParaRPr lang="en-US"/>
        </a:p>
      </dgm:t>
    </dgm:pt>
    <dgm:pt modelId="{FE4115BF-06FD-4C5D-9FF9-614EBAC37FEA}" type="sibTrans" cxnId="{119501C0-861E-4BDA-A245-3DCAA0762A75}">
      <dgm:prSet/>
      <dgm:spPr/>
      <dgm:t>
        <a:bodyPr/>
        <a:lstStyle/>
        <a:p>
          <a:endParaRPr lang="en-US"/>
        </a:p>
      </dgm:t>
    </dgm:pt>
    <dgm:pt modelId="{CCBC346F-CDEC-4067-B97F-3C8012861BA0}">
      <dgm:prSet custT="1"/>
      <dgm:spPr/>
      <dgm:t>
        <a:bodyPr/>
        <a:lstStyle/>
        <a:p>
          <a:pPr>
            <a:lnSpc>
              <a:spcPct val="100000"/>
            </a:lnSpc>
          </a:pPr>
          <a:r>
            <a:rPr lang="en-IN" sz="1600" dirty="0"/>
            <a:t>Apart from the choice of workout programs is done, the customer can freely book an inquiry slot with an existing trainer to get info on any topic</a:t>
          </a:r>
          <a:r>
            <a:rPr lang="en-IN" sz="1800" dirty="0"/>
            <a:t>.</a:t>
          </a:r>
          <a:endParaRPr lang="en-US" sz="1800" dirty="0"/>
        </a:p>
      </dgm:t>
    </dgm:pt>
    <dgm:pt modelId="{CF4CCF86-7C89-4277-A428-C8FE590DDD63}" type="parTrans" cxnId="{96D4C142-402C-45A1-850A-7405CDCC03D8}">
      <dgm:prSet/>
      <dgm:spPr/>
      <dgm:t>
        <a:bodyPr/>
        <a:lstStyle/>
        <a:p>
          <a:endParaRPr lang="en-US"/>
        </a:p>
      </dgm:t>
    </dgm:pt>
    <dgm:pt modelId="{4D4CD35F-33AE-43B7-9888-64C9EDBFC5E1}" type="sibTrans" cxnId="{96D4C142-402C-45A1-850A-7405CDCC03D8}">
      <dgm:prSet/>
      <dgm:spPr/>
      <dgm:t>
        <a:bodyPr/>
        <a:lstStyle/>
        <a:p>
          <a:endParaRPr lang="en-US"/>
        </a:p>
      </dgm:t>
    </dgm:pt>
    <dgm:pt modelId="{27CBEB01-C4DD-4C5B-80E6-F5F785EDF46D}">
      <dgm:prSet custT="1"/>
      <dgm:spPr/>
      <dgm:t>
        <a:bodyPr/>
        <a:lstStyle/>
        <a:p>
          <a:pPr>
            <a:lnSpc>
              <a:spcPct val="100000"/>
            </a:lnSpc>
          </a:pPr>
          <a:r>
            <a:rPr lang="en-IN" sz="1600" dirty="0"/>
            <a:t>The payment transaction part of any goods or products that the customer may purchase from the gym, as well as their shipping status is included.</a:t>
          </a:r>
          <a:endParaRPr lang="en-US" sz="1600" dirty="0"/>
        </a:p>
      </dgm:t>
    </dgm:pt>
    <dgm:pt modelId="{7DB24F41-80E1-4E64-9275-CBCFED47703F}" type="parTrans" cxnId="{EB8C4667-23AA-4649-AA94-64AEF4E1EF30}">
      <dgm:prSet/>
      <dgm:spPr/>
      <dgm:t>
        <a:bodyPr/>
        <a:lstStyle/>
        <a:p>
          <a:endParaRPr lang="en-US"/>
        </a:p>
      </dgm:t>
    </dgm:pt>
    <dgm:pt modelId="{50F6454D-96A0-4B6E-AA6A-D7646379B050}" type="sibTrans" cxnId="{EB8C4667-23AA-4649-AA94-64AEF4E1EF30}">
      <dgm:prSet/>
      <dgm:spPr/>
      <dgm:t>
        <a:bodyPr/>
        <a:lstStyle/>
        <a:p>
          <a:endParaRPr lang="en-US"/>
        </a:p>
      </dgm:t>
    </dgm:pt>
    <dgm:pt modelId="{844BDFAA-2C15-5948-8BAF-0874AECC7FF1}" type="pres">
      <dgm:prSet presAssocID="{2C768C74-A5B6-4D1F-BD67-6B29E494EE0E}" presName="vert0" presStyleCnt="0">
        <dgm:presLayoutVars>
          <dgm:dir/>
          <dgm:animOne val="branch"/>
          <dgm:animLvl val="lvl"/>
        </dgm:presLayoutVars>
      </dgm:prSet>
      <dgm:spPr/>
    </dgm:pt>
    <dgm:pt modelId="{4B45E1A3-2AD1-0449-AA3C-0FD0334BF260}" type="pres">
      <dgm:prSet presAssocID="{58E67942-12DC-473B-A40C-4D916BCA0939}" presName="thickLine" presStyleLbl="alignNode1" presStyleIdx="0" presStyleCnt="3"/>
      <dgm:spPr/>
    </dgm:pt>
    <dgm:pt modelId="{E2A569EF-5D68-514E-B72A-0C114685B89E}" type="pres">
      <dgm:prSet presAssocID="{58E67942-12DC-473B-A40C-4D916BCA0939}" presName="horz1" presStyleCnt="0"/>
      <dgm:spPr/>
    </dgm:pt>
    <dgm:pt modelId="{5708CC26-284D-2D4D-9AF8-D91DCAD235BD}" type="pres">
      <dgm:prSet presAssocID="{58E67942-12DC-473B-A40C-4D916BCA0939}" presName="tx1" presStyleLbl="revTx" presStyleIdx="0" presStyleCnt="3"/>
      <dgm:spPr/>
    </dgm:pt>
    <dgm:pt modelId="{39073A02-A907-D24C-AE5A-C878639117E9}" type="pres">
      <dgm:prSet presAssocID="{58E67942-12DC-473B-A40C-4D916BCA0939}" presName="vert1" presStyleCnt="0"/>
      <dgm:spPr/>
    </dgm:pt>
    <dgm:pt modelId="{25C857D4-5A75-F54A-AE09-B8D24EE95386}" type="pres">
      <dgm:prSet presAssocID="{CCBC346F-CDEC-4067-B97F-3C8012861BA0}" presName="thickLine" presStyleLbl="alignNode1" presStyleIdx="1" presStyleCnt="3"/>
      <dgm:spPr/>
    </dgm:pt>
    <dgm:pt modelId="{C9286463-86E5-9B46-9589-DA89B71A3AB1}" type="pres">
      <dgm:prSet presAssocID="{CCBC346F-CDEC-4067-B97F-3C8012861BA0}" presName="horz1" presStyleCnt="0"/>
      <dgm:spPr/>
    </dgm:pt>
    <dgm:pt modelId="{D3C84BB1-7F13-9140-B6A6-3E3BFA565760}" type="pres">
      <dgm:prSet presAssocID="{CCBC346F-CDEC-4067-B97F-3C8012861BA0}" presName="tx1" presStyleLbl="revTx" presStyleIdx="1" presStyleCnt="3"/>
      <dgm:spPr/>
    </dgm:pt>
    <dgm:pt modelId="{34702DBC-1A36-EC48-83D6-8C0C86253E97}" type="pres">
      <dgm:prSet presAssocID="{CCBC346F-CDEC-4067-B97F-3C8012861BA0}" presName="vert1" presStyleCnt="0"/>
      <dgm:spPr/>
    </dgm:pt>
    <dgm:pt modelId="{9C434DC4-0D4C-3D4F-9AAB-E8F16CE52772}" type="pres">
      <dgm:prSet presAssocID="{27CBEB01-C4DD-4C5B-80E6-F5F785EDF46D}" presName="thickLine" presStyleLbl="alignNode1" presStyleIdx="2" presStyleCnt="3"/>
      <dgm:spPr/>
    </dgm:pt>
    <dgm:pt modelId="{A438A2E2-9473-F74B-871E-90BBEB043028}" type="pres">
      <dgm:prSet presAssocID="{27CBEB01-C4DD-4C5B-80E6-F5F785EDF46D}" presName="horz1" presStyleCnt="0"/>
      <dgm:spPr/>
    </dgm:pt>
    <dgm:pt modelId="{C60AEAF9-80F8-DD48-99CA-20066C7C7FF8}" type="pres">
      <dgm:prSet presAssocID="{27CBEB01-C4DD-4C5B-80E6-F5F785EDF46D}" presName="tx1" presStyleLbl="revTx" presStyleIdx="2" presStyleCnt="3"/>
      <dgm:spPr/>
    </dgm:pt>
    <dgm:pt modelId="{D05C11FF-8FBC-CA4B-840F-18D50161650C}" type="pres">
      <dgm:prSet presAssocID="{27CBEB01-C4DD-4C5B-80E6-F5F785EDF46D}" presName="vert1" presStyleCnt="0"/>
      <dgm:spPr/>
    </dgm:pt>
  </dgm:ptLst>
  <dgm:cxnLst>
    <dgm:cxn modelId="{B2BEE825-09E0-B445-BC22-8BF4C925E3B1}" type="presOf" srcId="{58E67942-12DC-473B-A40C-4D916BCA0939}" destId="{5708CC26-284D-2D4D-9AF8-D91DCAD235BD}" srcOrd="0" destOrd="0" presId="urn:microsoft.com/office/officeart/2008/layout/LinedList"/>
    <dgm:cxn modelId="{96D4C142-402C-45A1-850A-7405CDCC03D8}" srcId="{2C768C74-A5B6-4D1F-BD67-6B29E494EE0E}" destId="{CCBC346F-CDEC-4067-B97F-3C8012861BA0}" srcOrd="1" destOrd="0" parTransId="{CF4CCF86-7C89-4277-A428-C8FE590DDD63}" sibTransId="{4D4CD35F-33AE-43B7-9888-64C9EDBFC5E1}"/>
    <dgm:cxn modelId="{EB8C4667-23AA-4649-AA94-64AEF4E1EF30}" srcId="{2C768C74-A5B6-4D1F-BD67-6B29E494EE0E}" destId="{27CBEB01-C4DD-4C5B-80E6-F5F785EDF46D}" srcOrd="2" destOrd="0" parTransId="{7DB24F41-80E1-4E64-9275-CBCFED47703F}" sibTransId="{50F6454D-96A0-4B6E-AA6A-D7646379B050}"/>
    <dgm:cxn modelId="{4B486C68-627D-7B4A-9DB3-07B92E400F4A}" type="presOf" srcId="{2C768C74-A5B6-4D1F-BD67-6B29E494EE0E}" destId="{844BDFAA-2C15-5948-8BAF-0874AECC7FF1}" srcOrd="0" destOrd="0" presId="urn:microsoft.com/office/officeart/2008/layout/LinedList"/>
    <dgm:cxn modelId="{2832B475-B459-F940-8AE1-62039D450077}" type="presOf" srcId="{CCBC346F-CDEC-4067-B97F-3C8012861BA0}" destId="{D3C84BB1-7F13-9140-B6A6-3E3BFA565760}" srcOrd="0" destOrd="0" presId="urn:microsoft.com/office/officeart/2008/layout/LinedList"/>
    <dgm:cxn modelId="{F168917C-7714-B148-BDD3-B43E0BC6DDF8}" type="presOf" srcId="{27CBEB01-C4DD-4C5B-80E6-F5F785EDF46D}" destId="{C60AEAF9-80F8-DD48-99CA-20066C7C7FF8}" srcOrd="0" destOrd="0" presId="urn:microsoft.com/office/officeart/2008/layout/LinedList"/>
    <dgm:cxn modelId="{119501C0-861E-4BDA-A245-3DCAA0762A75}" srcId="{2C768C74-A5B6-4D1F-BD67-6B29E494EE0E}" destId="{58E67942-12DC-473B-A40C-4D916BCA0939}" srcOrd="0" destOrd="0" parTransId="{F63F6012-7BCA-448C-940F-1BF0CE8F6B94}" sibTransId="{FE4115BF-06FD-4C5D-9FF9-614EBAC37FEA}"/>
    <dgm:cxn modelId="{F20B2064-63C8-F54B-98E4-6AFE512C3702}" type="presParOf" srcId="{844BDFAA-2C15-5948-8BAF-0874AECC7FF1}" destId="{4B45E1A3-2AD1-0449-AA3C-0FD0334BF260}" srcOrd="0" destOrd="0" presId="urn:microsoft.com/office/officeart/2008/layout/LinedList"/>
    <dgm:cxn modelId="{0D1AD909-7703-7F40-A542-4E5067C1A2FB}" type="presParOf" srcId="{844BDFAA-2C15-5948-8BAF-0874AECC7FF1}" destId="{E2A569EF-5D68-514E-B72A-0C114685B89E}" srcOrd="1" destOrd="0" presId="urn:microsoft.com/office/officeart/2008/layout/LinedList"/>
    <dgm:cxn modelId="{762AD045-3042-5649-ADEC-C12FB159F9C0}" type="presParOf" srcId="{E2A569EF-5D68-514E-B72A-0C114685B89E}" destId="{5708CC26-284D-2D4D-9AF8-D91DCAD235BD}" srcOrd="0" destOrd="0" presId="urn:microsoft.com/office/officeart/2008/layout/LinedList"/>
    <dgm:cxn modelId="{AB2C8D4A-43AD-AA4F-B254-CC6FB485AFF7}" type="presParOf" srcId="{E2A569EF-5D68-514E-B72A-0C114685B89E}" destId="{39073A02-A907-D24C-AE5A-C878639117E9}" srcOrd="1" destOrd="0" presId="urn:microsoft.com/office/officeart/2008/layout/LinedList"/>
    <dgm:cxn modelId="{27604A04-BFAF-114A-9882-BB8B42FCA423}" type="presParOf" srcId="{844BDFAA-2C15-5948-8BAF-0874AECC7FF1}" destId="{25C857D4-5A75-F54A-AE09-B8D24EE95386}" srcOrd="2" destOrd="0" presId="urn:microsoft.com/office/officeart/2008/layout/LinedList"/>
    <dgm:cxn modelId="{37565B3D-53F1-9349-BCD8-A795D827B746}" type="presParOf" srcId="{844BDFAA-2C15-5948-8BAF-0874AECC7FF1}" destId="{C9286463-86E5-9B46-9589-DA89B71A3AB1}" srcOrd="3" destOrd="0" presId="urn:microsoft.com/office/officeart/2008/layout/LinedList"/>
    <dgm:cxn modelId="{2DFF16F0-B7E7-334F-A0D9-D9D3BB5DE3FE}" type="presParOf" srcId="{C9286463-86E5-9B46-9589-DA89B71A3AB1}" destId="{D3C84BB1-7F13-9140-B6A6-3E3BFA565760}" srcOrd="0" destOrd="0" presId="urn:microsoft.com/office/officeart/2008/layout/LinedList"/>
    <dgm:cxn modelId="{BD415D1B-0CCC-744F-A740-E7318EB49911}" type="presParOf" srcId="{C9286463-86E5-9B46-9589-DA89B71A3AB1}" destId="{34702DBC-1A36-EC48-83D6-8C0C86253E97}" srcOrd="1" destOrd="0" presId="urn:microsoft.com/office/officeart/2008/layout/LinedList"/>
    <dgm:cxn modelId="{C0929E0F-FECE-1540-9D0F-09D46F6D88FB}" type="presParOf" srcId="{844BDFAA-2C15-5948-8BAF-0874AECC7FF1}" destId="{9C434DC4-0D4C-3D4F-9AAB-E8F16CE52772}" srcOrd="4" destOrd="0" presId="urn:microsoft.com/office/officeart/2008/layout/LinedList"/>
    <dgm:cxn modelId="{49B7C176-532C-7546-B882-5E692938BA14}" type="presParOf" srcId="{844BDFAA-2C15-5948-8BAF-0874AECC7FF1}" destId="{A438A2E2-9473-F74B-871E-90BBEB043028}" srcOrd="5" destOrd="0" presId="urn:microsoft.com/office/officeart/2008/layout/LinedList"/>
    <dgm:cxn modelId="{804B2309-C0D9-BA47-B66D-1EE50DB17DAC}" type="presParOf" srcId="{A438A2E2-9473-F74B-871E-90BBEB043028}" destId="{C60AEAF9-80F8-DD48-99CA-20066C7C7FF8}" srcOrd="0" destOrd="0" presId="urn:microsoft.com/office/officeart/2008/layout/LinedList"/>
    <dgm:cxn modelId="{C8A103DB-FB3F-1C42-BD4E-0325FA6668DC}" type="presParOf" srcId="{A438A2E2-9473-F74B-871E-90BBEB043028}" destId="{D05C11FF-8FBC-CA4B-840F-18D5016165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F2117-E52C-4AE0-9C1B-1657107FF939}" type="doc">
      <dgm:prSet loTypeId="urn:microsoft.com/office/officeart/2018/2/layout/IconLabelList" loCatId="icon" qsTypeId="urn:microsoft.com/office/officeart/2005/8/quickstyle/simple2" qsCatId="simple" csTypeId="urn:microsoft.com/office/officeart/2005/8/colors/colorful2" csCatId="colorful" phldr="1"/>
      <dgm:spPr/>
      <dgm:t>
        <a:bodyPr/>
        <a:lstStyle/>
        <a:p>
          <a:endParaRPr lang="en-US"/>
        </a:p>
      </dgm:t>
    </dgm:pt>
    <dgm:pt modelId="{FFC18C2B-F4D0-4BE2-8CEC-8BED04F35BEB}">
      <dgm:prSet custT="1"/>
      <dgm:spPr/>
      <dgm:t>
        <a:bodyPr/>
        <a:lstStyle/>
        <a:p>
          <a:pPr>
            <a:lnSpc>
              <a:spcPct val="100000"/>
            </a:lnSpc>
          </a:pPr>
          <a:r>
            <a:rPr lang="en-IN" sz="1500" dirty="0"/>
            <a:t>In order to provide solution for the above problem, the proposed system will display a list of workout exercises which the customer can choose from. These workout programs are designed by the trainers available.</a:t>
          </a:r>
          <a:endParaRPr lang="en-US" sz="1500" dirty="0"/>
        </a:p>
      </dgm:t>
    </dgm:pt>
    <dgm:pt modelId="{02DFEC95-0042-4EA9-9818-9B1A66157FE9}" type="parTrans" cxnId="{46A13F36-CD66-4986-B218-3C208AD37A97}">
      <dgm:prSet/>
      <dgm:spPr/>
      <dgm:t>
        <a:bodyPr/>
        <a:lstStyle/>
        <a:p>
          <a:endParaRPr lang="en-US"/>
        </a:p>
      </dgm:t>
    </dgm:pt>
    <dgm:pt modelId="{2E083EA8-1D0E-44AA-8CDE-C98E285A3FA5}" type="sibTrans" cxnId="{46A13F36-CD66-4986-B218-3C208AD37A97}">
      <dgm:prSet phldrT="1" phldr="0"/>
      <dgm:spPr/>
      <dgm:t>
        <a:bodyPr/>
        <a:lstStyle/>
        <a:p>
          <a:endParaRPr lang="en-US"/>
        </a:p>
      </dgm:t>
    </dgm:pt>
    <dgm:pt modelId="{596670AB-62F9-4CAA-A8DB-106631A669E2}">
      <dgm:prSet custT="1"/>
      <dgm:spPr/>
      <dgm:t>
        <a:bodyPr/>
        <a:lstStyle/>
        <a:p>
          <a:pPr>
            <a:lnSpc>
              <a:spcPct val="100000"/>
            </a:lnSpc>
          </a:pPr>
          <a:r>
            <a:rPr lang="en-IN" sz="1600" dirty="0"/>
            <a:t>The trainers can add new program or remove an existing one as per their wish. </a:t>
          </a:r>
          <a:endParaRPr lang="en-US" sz="1600" dirty="0"/>
        </a:p>
      </dgm:t>
    </dgm:pt>
    <dgm:pt modelId="{6D34EEAA-CEEA-4F9E-A362-10A6A58D5249}" type="parTrans" cxnId="{DE1C2536-291D-4F4F-BD43-E85DE864A60D}">
      <dgm:prSet/>
      <dgm:spPr/>
      <dgm:t>
        <a:bodyPr/>
        <a:lstStyle/>
        <a:p>
          <a:endParaRPr lang="en-US"/>
        </a:p>
      </dgm:t>
    </dgm:pt>
    <dgm:pt modelId="{1FA9332E-1016-42E3-B63A-FF1BD25BB4F1}" type="sibTrans" cxnId="{DE1C2536-291D-4F4F-BD43-E85DE864A60D}">
      <dgm:prSet phldrT="2" phldr="0"/>
      <dgm:spPr/>
      <dgm:t>
        <a:bodyPr/>
        <a:lstStyle/>
        <a:p>
          <a:endParaRPr lang="en-US"/>
        </a:p>
      </dgm:t>
    </dgm:pt>
    <dgm:pt modelId="{37719157-8B0D-4518-AA3E-F61346930D48}">
      <dgm:prSet custT="1"/>
      <dgm:spPr/>
      <dgm:t>
        <a:bodyPr/>
        <a:lstStyle/>
        <a:p>
          <a:pPr>
            <a:lnSpc>
              <a:spcPct val="100000"/>
            </a:lnSpc>
          </a:pPr>
          <a:r>
            <a:rPr lang="en-IN" sz="1500" dirty="0"/>
            <a:t>This system will keep track of the existing customers, the trainers and their managers, as well as all the sales records generated through customer transactions are maintained by the sales team.</a:t>
          </a:r>
          <a:endParaRPr lang="en-US" sz="1500" dirty="0"/>
        </a:p>
      </dgm:t>
    </dgm:pt>
    <dgm:pt modelId="{26C4A82A-1ADE-41DF-A609-425D942522B8}" type="parTrans" cxnId="{FF992F35-CE4C-430B-A469-4FC0614F0233}">
      <dgm:prSet/>
      <dgm:spPr/>
      <dgm:t>
        <a:bodyPr/>
        <a:lstStyle/>
        <a:p>
          <a:endParaRPr lang="en-US"/>
        </a:p>
      </dgm:t>
    </dgm:pt>
    <dgm:pt modelId="{4DBC706C-1918-4FCE-8526-DCAB96D7564B}" type="sibTrans" cxnId="{FF992F35-CE4C-430B-A469-4FC0614F0233}">
      <dgm:prSet phldrT="3" phldr="0"/>
      <dgm:spPr/>
      <dgm:t>
        <a:bodyPr/>
        <a:lstStyle/>
        <a:p>
          <a:endParaRPr lang="en-US"/>
        </a:p>
      </dgm:t>
    </dgm:pt>
    <dgm:pt modelId="{5592C9D3-83BD-4F46-80B7-C28F4E31BFCE}" type="pres">
      <dgm:prSet presAssocID="{434F2117-E52C-4AE0-9C1B-1657107FF939}" presName="root" presStyleCnt="0">
        <dgm:presLayoutVars>
          <dgm:dir/>
          <dgm:resizeHandles val="exact"/>
        </dgm:presLayoutVars>
      </dgm:prSet>
      <dgm:spPr/>
    </dgm:pt>
    <dgm:pt modelId="{2F4756AD-7DDA-4793-B562-6334D46F46A4}" type="pres">
      <dgm:prSet presAssocID="{FFC18C2B-F4D0-4BE2-8CEC-8BED04F35BEB}" presName="compNode" presStyleCnt="0"/>
      <dgm:spPr/>
    </dgm:pt>
    <dgm:pt modelId="{C90D843C-0D52-4525-8E41-50250106B715}" type="pres">
      <dgm:prSet presAssocID="{FFC18C2B-F4D0-4BE2-8CEC-8BED04F35B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umbbell"/>
        </a:ext>
      </dgm:extLst>
    </dgm:pt>
    <dgm:pt modelId="{4CFA0056-3137-4A7A-BA66-01A80D957244}" type="pres">
      <dgm:prSet presAssocID="{FFC18C2B-F4D0-4BE2-8CEC-8BED04F35BEB}" presName="spaceRect" presStyleCnt="0"/>
      <dgm:spPr/>
    </dgm:pt>
    <dgm:pt modelId="{8E467723-70B0-4BEE-9334-43BCD4819F30}" type="pres">
      <dgm:prSet presAssocID="{FFC18C2B-F4D0-4BE2-8CEC-8BED04F35BEB}" presName="textRect" presStyleLbl="revTx" presStyleIdx="0" presStyleCnt="3">
        <dgm:presLayoutVars>
          <dgm:chMax val="1"/>
          <dgm:chPref val="1"/>
        </dgm:presLayoutVars>
      </dgm:prSet>
      <dgm:spPr/>
    </dgm:pt>
    <dgm:pt modelId="{1A32B991-33EC-41D1-ACC7-47E3B150B696}" type="pres">
      <dgm:prSet presAssocID="{2E083EA8-1D0E-44AA-8CDE-C98E285A3FA5}" presName="sibTrans" presStyleCnt="0"/>
      <dgm:spPr/>
    </dgm:pt>
    <dgm:pt modelId="{7DD24537-57E0-455E-B7D8-E300A078A860}" type="pres">
      <dgm:prSet presAssocID="{596670AB-62F9-4CAA-A8DB-106631A669E2}" presName="compNode" presStyleCnt="0"/>
      <dgm:spPr/>
    </dgm:pt>
    <dgm:pt modelId="{E0E44E46-8A81-449B-9EC1-18272D40464B}" type="pres">
      <dgm:prSet presAssocID="{596670AB-62F9-4CAA-A8DB-106631A669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FDA1967B-CEF6-44DC-B7DD-1103AE3A4859}" type="pres">
      <dgm:prSet presAssocID="{596670AB-62F9-4CAA-A8DB-106631A669E2}" presName="spaceRect" presStyleCnt="0"/>
      <dgm:spPr/>
    </dgm:pt>
    <dgm:pt modelId="{03899815-8D79-43F6-A26A-6A69C30F8129}" type="pres">
      <dgm:prSet presAssocID="{596670AB-62F9-4CAA-A8DB-106631A669E2}" presName="textRect" presStyleLbl="revTx" presStyleIdx="1" presStyleCnt="3">
        <dgm:presLayoutVars>
          <dgm:chMax val="1"/>
          <dgm:chPref val="1"/>
        </dgm:presLayoutVars>
      </dgm:prSet>
      <dgm:spPr/>
    </dgm:pt>
    <dgm:pt modelId="{4AF4702C-2793-4B05-A2AA-922B2E692DFA}" type="pres">
      <dgm:prSet presAssocID="{1FA9332E-1016-42E3-B63A-FF1BD25BB4F1}" presName="sibTrans" presStyleCnt="0"/>
      <dgm:spPr/>
    </dgm:pt>
    <dgm:pt modelId="{377D85F7-228E-4919-A53E-F21A11A8FC1A}" type="pres">
      <dgm:prSet presAssocID="{37719157-8B0D-4518-AA3E-F61346930D48}" presName="compNode" presStyleCnt="0"/>
      <dgm:spPr/>
    </dgm:pt>
    <dgm:pt modelId="{48CAD396-1FDC-41F3-ADEB-E9963B185DDE}" type="pres">
      <dgm:prSet presAssocID="{37719157-8B0D-4518-AA3E-F61346930D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osk"/>
        </a:ext>
      </dgm:extLst>
    </dgm:pt>
    <dgm:pt modelId="{CF64AE8A-EF05-45E8-A37D-585C93D8D796}" type="pres">
      <dgm:prSet presAssocID="{37719157-8B0D-4518-AA3E-F61346930D48}" presName="spaceRect" presStyleCnt="0"/>
      <dgm:spPr/>
    </dgm:pt>
    <dgm:pt modelId="{933C40D0-E912-46CD-990E-B879B302B39E}" type="pres">
      <dgm:prSet presAssocID="{37719157-8B0D-4518-AA3E-F61346930D48}" presName="textRect" presStyleLbl="revTx" presStyleIdx="2" presStyleCnt="3">
        <dgm:presLayoutVars>
          <dgm:chMax val="1"/>
          <dgm:chPref val="1"/>
        </dgm:presLayoutVars>
      </dgm:prSet>
      <dgm:spPr/>
    </dgm:pt>
  </dgm:ptLst>
  <dgm:cxnLst>
    <dgm:cxn modelId="{2F9EAF0C-3D15-4140-8699-862F45DFB645}" type="presOf" srcId="{FFC18C2B-F4D0-4BE2-8CEC-8BED04F35BEB}" destId="{8E467723-70B0-4BEE-9334-43BCD4819F30}" srcOrd="0" destOrd="0" presId="urn:microsoft.com/office/officeart/2018/2/layout/IconLabelList"/>
    <dgm:cxn modelId="{FF992F35-CE4C-430B-A469-4FC0614F0233}" srcId="{434F2117-E52C-4AE0-9C1B-1657107FF939}" destId="{37719157-8B0D-4518-AA3E-F61346930D48}" srcOrd="2" destOrd="0" parTransId="{26C4A82A-1ADE-41DF-A609-425D942522B8}" sibTransId="{4DBC706C-1918-4FCE-8526-DCAB96D7564B}"/>
    <dgm:cxn modelId="{DE1C2536-291D-4F4F-BD43-E85DE864A60D}" srcId="{434F2117-E52C-4AE0-9C1B-1657107FF939}" destId="{596670AB-62F9-4CAA-A8DB-106631A669E2}" srcOrd="1" destOrd="0" parTransId="{6D34EEAA-CEEA-4F9E-A362-10A6A58D5249}" sibTransId="{1FA9332E-1016-42E3-B63A-FF1BD25BB4F1}"/>
    <dgm:cxn modelId="{46A13F36-CD66-4986-B218-3C208AD37A97}" srcId="{434F2117-E52C-4AE0-9C1B-1657107FF939}" destId="{FFC18C2B-F4D0-4BE2-8CEC-8BED04F35BEB}" srcOrd="0" destOrd="0" parTransId="{02DFEC95-0042-4EA9-9818-9B1A66157FE9}" sibTransId="{2E083EA8-1D0E-44AA-8CDE-C98E285A3FA5}"/>
    <dgm:cxn modelId="{C150B3A4-3564-1048-966E-440BCB92EF3E}" type="presOf" srcId="{434F2117-E52C-4AE0-9C1B-1657107FF939}" destId="{5592C9D3-83BD-4F46-80B7-C28F4E31BFCE}" srcOrd="0" destOrd="0" presId="urn:microsoft.com/office/officeart/2018/2/layout/IconLabelList"/>
    <dgm:cxn modelId="{2C9D09E3-35A1-4F4D-9A39-3799D9BE648D}" type="presOf" srcId="{37719157-8B0D-4518-AA3E-F61346930D48}" destId="{933C40D0-E912-46CD-990E-B879B302B39E}" srcOrd="0" destOrd="0" presId="urn:microsoft.com/office/officeart/2018/2/layout/IconLabelList"/>
    <dgm:cxn modelId="{6F06DBED-698E-8948-ABD5-53675CE39F05}" type="presOf" srcId="{596670AB-62F9-4CAA-A8DB-106631A669E2}" destId="{03899815-8D79-43F6-A26A-6A69C30F8129}" srcOrd="0" destOrd="0" presId="urn:microsoft.com/office/officeart/2018/2/layout/IconLabelList"/>
    <dgm:cxn modelId="{878B0557-B74B-0F4C-916A-A2EC7B23BA70}" type="presParOf" srcId="{5592C9D3-83BD-4F46-80B7-C28F4E31BFCE}" destId="{2F4756AD-7DDA-4793-B562-6334D46F46A4}" srcOrd="0" destOrd="0" presId="urn:microsoft.com/office/officeart/2018/2/layout/IconLabelList"/>
    <dgm:cxn modelId="{9FDC699D-6A6F-F747-BCA4-E91111DDCD6C}" type="presParOf" srcId="{2F4756AD-7DDA-4793-B562-6334D46F46A4}" destId="{C90D843C-0D52-4525-8E41-50250106B715}" srcOrd="0" destOrd="0" presId="urn:microsoft.com/office/officeart/2018/2/layout/IconLabelList"/>
    <dgm:cxn modelId="{2359679B-D07A-BD45-B114-BE4AB1273607}" type="presParOf" srcId="{2F4756AD-7DDA-4793-B562-6334D46F46A4}" destId="{4CFA0056-3137-4A7A-BA66-01A80D957244}" srcOrd="1" destOrd="0" presId="urn:microsoft.com/office/officeart/2018/2/layout/IconLabelList"/>
    <dgm:cxn modelId="{4547EDD7-F2DE-E24C-98C3-003C8256F857}" type="presParOf" srcId="{2F4756AD-7DDA-4793-B562-6334D46F46A4}" destId="{8E467723-70B0-4BEE-9334-43BCD4819F30}" srcOrd="2" destOrd="0" presId="urn:microsoft.com/office/officeart/2018/2/layout/IconLabelList"/>
    <dgm:cxn modelId="{48BEC269-2AD0-7A45-9D7A-6559B61F6FA2}" type="presParOf" srcId="{5592C9D3-83BD-4F46-80B7-C28F4E31BFCE}" destId="{1A32B991-33EC-41D1-ACC7-47E3B150B696}" srcOrd="1" destOrd="0" presId="urn:microsoft.com/office/officeart/2018/2/layout/IconLabelList"/>
    <dgm:cxn modelId="{71DB2CDF-E543-D740-8136-AC668E980D93}" type="presParOf" srcId="{5592C9D3-83BD-4F46-80B7-C28F4E31BFCE}" destId="{7DD24537-57E0-455E-B7D8-E300A078A860}" srcOrd="2" destOrd="0" presId="urn:microsoft.com/office/officeart/2018/2/layout/IconLabelList"/>
    <dgm:cxn modelId="{89960F25-C86E-E749-AC10-5F96B34F3B8C}" type="presParOf" srcId="{7DD24537-57E0-455E-B7D8-E300A078A860}" destId="{E0E44E46-8A81-449B-9EC1-18272D40464B}" srcOrd="0" destOrd="0" presId="urn:microsoft.com/office/officeart/2018/2/layout/IconLabelList"/>
    <dgm:cxn modelId="{0C1C2A88-025A-D048-9239-6DC2DB4ED33E}" type="presParOf" srcId="{7DD24537-57E0-455E-B7D8-E300A078A860}" destId="{FDA1967B-CEF6-44DC-B7DD-1103AE3A4859}" srcOrd="1" destOrd="0" presId="urn:microsoft.com/office/officeart/2018/2/layout/IconLabelList"/>
    <dgm:cxn modelId="{1DD1A566-B3D8-3047-BC50-6CF326D1C80C}" type="presParOf" srcId="{7DD24537-57E0-455E-B7D8-E300A078A860}" destId="{03899815-8D79-43F6-A26A-6A69C30F8129}" srcOrd="2" destOrd="0" presId="urn:microsoft.com/office/officeart/2018/2/layout/IconLabelList"/>
    <dgm:cxn modelId="{33FD0ED4-C0D5-1248-AA34-AA0CBD4B2A9E}" type="presParOf" srcId="{5592C9D3-83BD-4F46-80B7-C28F4E31BFCE}" destId="{4AF4702C-2793-4B05-A2AA-922B2E692DFA}" srcOrd="3" destOrd="0" presId="urn:microsoft.com/office/officeart/2018/2/layout/IconLabelList"/>
    <dgm:cxn modelId="{E2FDE0FE-3F3B-E345-B10A-26C300CD3C53}" type="presParOf" srcId="{5592C9D3-83BD-4F46-80B7-C28F4E31BFCE}" destId="{377D85F7-228E-4919-A53E-F21A11A8FC1A}" srcOrd="4" destOrd="0" presId="urn:microsoft.com/office/officeart/2018/2/layout/IconLabelList"/>
    <dgm:cxn modelId="{EA205800-0191-5740-8851-96D893463059}" type="presParOf" srcId="{377D85F7-228E-4919-A53E-F21A11A8FC1A}" destId="{48CAD396-1FDC-41F3-ADEB-E9963B185DDE}" srcOrd="0" destOrd="0" presId="urn:microsoft.com/office/officeart/2018/2/layout/IconLabelList"/>
    <dgm:cxn modelId="{04C2CFA0-D6F7-034E-9865-B5A5747E0FC3}" type="presParOf" srcId="{377D85F7-228E-4919-A53E-F21A11A8FC1A}" destId="{CF64AE8A-EF05-45E8-A37D-585C93D8D796}" srcOrd="1" destOrd="0" presId="urn:microsoft.com/office/officeart/2018/2/layout/IconLabelList"/>
    <dgm:cxn modelId="{DB138786-0A38-2246-AC38-2453F934EF6C}" type="presParOf" srcId="{377D85F7-228E-4919-A53E-F21A11A8FC1A}" destId="{933C40D0-E912-46CD-990E-B879B302B39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5E1A3-2AD1-0449-AA3C-0FD0334BF260}">
      <dsp:nvSpPr>
        <dsp:cNvPr id="0" name=""/>
        <dsp:cNvSpPr/>
      </dsp:nvSpPr>
      <dsp:spPr>
        <a:xfrm>
          <a:off x="0" y="2028"/>
          <a:ext cx="39414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08CC26-284D-2D4D-9AF8-D91DCAD235BD}">
      <dsp:nvSpPr>
        <dsp:cNvPr id="0" name=""/>
        <dsp:cNvSpPr/>
      </dsp:nvSpPr>
      <dsp:spPr>
        <a:xfrm>
          <a:off x="0" y="2028"/>
          <a:ext cx="3941499" cy="13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kern="1200" dirty="0"/>
            <a:t>The</a:t>
          </a:r>
          <a:r>
            <a:rPr lang="en-IN" sz="1600" kern="1200" dirty="0"/>
            <a:t> main focus of the gym management system is that it automates the manual process of customer registration, selection as well as booking of workout slots as guided by the trainers present in the gym.</a:t>
          </a:r>
          <a:endParaRPr lang="en-US" sz="1600" kern="1200" dirty="0"/>
        </a:p>
      </dsp:txBody>
      <dsp:txXfrm>
        <a:off x="0" y="2028"/>
        <a:ext cx="3941499" cy="1383434"/>
      </dsp:txXfrm>
    </dsp:sp>
    <dsp:sp modelId="{25C857D4-5A75-F54A-AE09-B8D24EE95386}">
      <dsp:nvSpPr>
        <dsp:cNvPr id="0" name=""/>
        <dsp:cNvSpPr/>
      </dsp:nvSpPr>
      <dsp:spPr>
        <a:xfrm>
          <a:off x="0" y="1385463"/>
          <a:ext cx="394149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C84BB1-7F13-9140-B6A6-3E3BFA565760}">
      <dsp:nvSpPr>
        <dsp:cNvPr id="0" name=""/>
        <dsp:cNvSpPr/>
      </dsp:nvSpPr>
      <dsp:spPr>
        <a:xfrm>
          <a:off x="0" y="1385463"/>
          <a:ext cx="3941499" cy="13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t>Apart from the choice of workout programs is done, the customer can freely book an inquiry slot with an existing trainer to get info on any topic</a:t>
          </a:r>
          <a:r>
            <a:rPr lang="en-IN" sz="1800" kern="1200" dirty="0"/>
            <a:t>.</a:t>
          </a:r>
          <a:endParaRPr lang="en-US" sz="1800" kern="1200" dirty="0"/>
        </a:p>
      </dsp:txBody>
      <dsp:txXfrm>
        <a:off x="0" y="1385463"/>
        <a:ext cx="3941499" cy="1383434"/>
      </dsp:txXfrm>
    </dsp:sp>
    <dsp:sp modelId="{9C434DC4-0D4C-3D4F-9AAB-E8F16CE52772}">
      <dsp:nvSpPr>
        <dsp:cNvPr id="0" name=""/>
        <dsp:cNvSpPr/>
      </dsp:nvSpPr>
      <dsp:spPr>
        <a:xfrm>
          <a:off x="0" y="2768897"/>
          <a:ext cx="394149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0AEAF9-80F8-DD48-99CA-20066C7C7FF8}">
      <dsp:nvSpPr>
        <dsp:cNvPr id="0" name=""/>
        <dsp:cNvSpPr/>
      </dsp:nvSpPr>
      <dsp:spPr>
        <a:xfrm>
          <a:off x="0" y="2768897"/>
          <a:ext cx="3941499" cy="13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t>The payment transaction part of any goods or products that the customer may purchase from the gym, as well as their shipping status is included.</a:t>
          </a:r>
          <a:endParaRPr lang="en-US" sz="1600" kern="1200" dirty="0"/>
        </a:p>
      </dsp:txBody>
      <dsp:txXfrm>
        <a:off x="0" y="2768897"/>
        <a:ext cx="3941499" cy="1383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843C-0D52-4525-8E41-50250106B715}">
      <dsp:nvSpPr>
        <dsp:cNvPr id="0" name=""/>
        <dsp:cNvSpPr/>
      </dsp:nvSpPr>
      <dsp:spPr>
        <a:xfrm>
          <a:off x="1212569" y="576874"/>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467723-70B0-4BEE-9334-43BCD4819F30}">
      <dsp:nvSpPr>
        <dsp:cNvPr id="0" name=""/>
        <dsp:cNvSpPr/>
      </dsp:nvSpPr>
      <dsp:spPr>
        <a:xfrm>
          <a:off x="417971" y="2356963"/>
          <a:ext cx="28894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dirty="0"/>
            <a:t>In order to provide solution for the above problem, the proposed system will display a list of workout exercises which the customer can choose from. These workout programs are designed by the trainers available.</a:t>
          </a:r>
          <a:endParaRPr lang="en-US" sz="1500" kern="1200" dirty="0"/>
        </a:p>
      </dsp:txBody>
      <dsp:txXfrm>
        <a:off x="417971" y="2356963"/>
        <a:ext cx="2889450" cy="1417500"/>
      </dsp:txXfrm>
    </dsp:sp>
    <dsp:sp modelId="{E0E44E46-8A81-449B-9EC1-18272D40464B}">
      <dsp:nvSpPr>
        <dsp:cNvPr id="0" name=""/>
        <dsp:cNvSpPr/>
      </dsp:nvSpPr>
      <dsp:spPr>
        <a:xfrm>
          <a:off x="4607673" y="57687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3899815-8D79-43F6-A26A-6A69C30F8129}">
      <dsp:nvSpPr>
        <dsp:cNvPr id="0" name=""/>
        <dsp:cNvSpPr/>
      </dsp:nvSpPr>
      <dsp:spPr>
        <a:xfrm>
          <a:off x="3813075" y="2356963"/>
          <a:ext cx="28894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dirty="0"/>
            <a:t>The trainers can add new program or remove an existing one as per their wish. </a:t>
          </a:r>
          <a:endParaRPr lang="en-US" sz="1600" kern="1200" dirty="0"/>
        </a:p>
      </dsp:txBody>
      <dsp:txXfrm>
        <a:off x="3813075" y="2356963"/>
        <a:ext cx="2889450" cy="1417500"/>
      </dsp:txXfrm>
    </dsp:sp>
    <dsp:sp modelId="{48CAD396-1FDC-41F3-ADEB-E9963B185DDE}">
      <dsp:nvSpPr>
        <dsp:cNvPr id="0" name=""/>
        <dsp:cNvSpPr/>
      </dsp:nvSpPr>
      <dsp:spPr>
        <a:xfrm>
          <a:off x="8002777" y="57687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33C40D0-E912-46CD-990E-B879B302B39E}">
      <dsp:nvSpPr>
        <dsp:cNvPr id="0" name=""/>
        <dsp:cNvSpPr/>
      </dsp:nvSpPr>
      <dsp:spPr>
        <a:xfrm>
          <a:off x="7208178" y="2356963"/>
          <a:ext cx="28894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kern="1200" dirty="0"/>
            <a:t>This system will keep track of the existing customers, the trainers and their managers, as well as all the sales records generated through customer transactions are maintained by the sales team.</a:t>
          </a:r>
          <a:endParaRPr lang="en-US" sz="1500" kern="1200" dirty="0"/>
        </a:p>
      </dsp:txBody>
      <dsp:txXfrm>
        <a:off x="7208178" y="2356963"/>
        <a:ext cx="2889450" cy="1417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25E0-198C-4400-9F34-6D18357A0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9BE85D-4122-47A9-9490-3706A93F6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224648-8E06-41AF-BE01-D83645920705}"/>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9BEFFAA5-CEC2-447B-9075-F2C59D0B23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46E272-9CE4-4144-9D90-AD63D39E0739}"/>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244864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6D5B-3326-4A8E-A7B1-91039AFD6C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DF1E9F-8D80-44D1-9968-A46F2A76D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67F89-9855-4C84-A778-232BFDBA4C1C}"/>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CA030311-F34B-477F-87C6-1157E9245D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2984-D8CA-4D8B-8F01-F1684F1D3D83}"/>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1191170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7C439-756B-471D-B29D-2DFFC1774C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7BEA8D-30BE-4385-A4CE-13169DC5A3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C0604-D161-4956-B7C6-0510474C78CD}"/>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F8DB0D7D-0AF6-433F-BF85-E1A83D08E8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A21093-3846-44A0-B442-90FC17665A25}"/>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402201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DB55-C8D3-4A0E-89CF-CB344C7212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46E695-0DA4-48FB-A4F3-72E37CF1E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466363-DEEF-4BEF-A37E-9AF97EFD8930}"/>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6D49A8B0-93C2-430E-A3C4-9130B78D3C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E96D5-D45A-48D1-8441-43A1C0F253CA}"/>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80202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C848-561B-43BB-BA39-F3DA11BC7E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147342-6FBE-4065-AE8A-2702290896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1F199C-1505-4206-8F9F-FF1681074C38}"/>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004F4697-5DDA-43EE-B709-F86EA0383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6BD9D-0CFE-4A4E-AE8A-DA838CF46F15}"/>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318303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5078-0980-4CE9-8F48-15A46129AB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0B7FF6-EB70-4C60-9C3C-49718C1F5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66FB84-FF11-49EB-A72A-3F430F18A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D39C74-DC54-4C16-B2EA-018BF7D1D439}"/>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6" name="Footer Placeholder 5">
            <a:extLst>
              <a:ext uri="{FF2B5EF4-FFF2-40B4-BE49-F238E27FC236}">
                <a16:creationId xmlns:a16="http://schemas.microsoft.com/office/drawing/2014/main" id="{7E1495E2-2311-4E88-BA3C-F410981F3B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0D077C-56EE-46CB-9241-96C91BB6D461}"/>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21931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3882-E09C-4542-B144-2FEC97823C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F21B34-9647-441D-80C7-B2D356DC2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9BE41-8E70-4283-8C71-F3FF14872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911291-55F9-4323-93F6-3462218A1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4066-6F1B-4746-8C9E-695437A08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BE8C48-9619-4E8A-90B3-A75B6C96B731}"/>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8" name="Footer Placeholder 7">
            <a:extLst>
              <a:ext uri="{FF2B5EF4-FFF2-40B4-BE49-F238E27FC236}">
                <a16:creationId xmlns:a16="http://schemas.microsoft.com/office/drawing/2014/main" id="{20099112-2B38-40A9-832C-2BCA16C44D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2967FD-824D-41C6-A067-5321DC6331A7}"/>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301307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F076-1CEC-4D73-B228-2A109DB682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869D4F-D4BA-41E0-AC63-3848346EC46C}"/>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4" name="Footer Placeholder 3">
            <a:extLst>
              <a:ext uri="{FF2B5EF4-FFF2-40B4-BE49-F238E27FC236}">
                <a16:creationId xmlns:a16="http://schemas.microsoft.com/office/drawing/2014/main" id="{A65B022E-9742-42F4-A1F8-E6D3DDBDB5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20AF94-405E-49F2-B2A6-EB544729ABC0}"/>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231735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4EC535-AA5C-4C89-85AC-941B383DCC6E}"/>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3" name="Footer Placeholder 2">
            <a:extLst>
              <a:ext uri="{FF2B5EF4-FFF2-40B4-BE49-F238E27FC236}">
                <a16:creationId xmlns:a16="http://schemas.microsoft.com/office/drawing/2014/main" id="{60BC08FC-B517-4634-8E33-EABE8540C7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B392B67-ECF1-46AF-8CDF-13302974C1EA}"/>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365720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1A7A-1E27-4DA4-9945-C5854524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DCB662-6E37-4089-AB43-BE548181B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B3F8F1-350A-4FAC-A0DA-C796A3BC5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839AC-DA3A-4FDF-9B67-8096DFFD4633}"/>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6" name="Footer Placeholder 5">
            <a:extLst>
              <a:ext uri="{FF2B5EF4-FFF2-40B4-BE49-F238E27FC236}">
                <a16:creationId xmlns:a16="http://schemas.microsoft.com/office/drawing/2014/main" id="{BA5859EE-7977-4EA4-9F12-BABD9A0CD1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41AB08-48C0-4A99-8FF1-94E188B06B62}"/>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2444702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37E5-3EB2-4D4C-8CF9-3FB508AF7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AF6B15-E174-4A52-BA2E-0AF7267D6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2E8FFC-92B1-4078-BDDB-C16844302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00CF4-9994-4E34-95D3-72551BBE9A2B}"/>
              </a:ext>
            </a:extLst>
          </p:cNvPr>
          <p:cNvSpPr>
            <a:spLocks noGrp="1"/>
          </p:cNvSpPr>
          <p:nvPr>
            <p:ph type="dt" sz="half" idx="10"/>
          </p:nvPr>
        </p:nvSpPr>
        <p:spPr/>
        <p:txBody>
          <a:bodyPr/>
          <a:lstStyle/>
          <a:p>
            <a:fld id="{A5736E81-FF6E-4685-A713-034DDE851D6B}" type="datetimeFigureOut">
              <a:rPr lang="en-IN" smtClean="0"/>
              <a:t>01-05-2022</a:t>
            </a:fld>
            <a:endParaRPr lang="en-IN"/>
          </a:p>
        </p:txBody>
      </p:sp>
      <p:sp>
        <p:nvSpPr>
          <p:cNvPr id="6" name="Footer Placeholder 5">
            <a:extLst>
              <a:ext uri="{FF2B5EF4-FFF2-40B4-BE49-F238E27FC236}">
                <a16:creationId xmlns:a16="http://schemas.microsoft.com/office/drawing/2014/main" id="{A05F9F0F-6DA2-4550-BEAD-F98195DF2A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2DAA9D-919E-460D-8ADC-9CE8A9819C2B}"/>
              </a:ext>
            </a:extLst>
          </p:cNvPr>
          <p:cNvSpPr>
            <a:spLocks noGrp="1"/>
          </p:cNvSpPr>
          <p:nvPr>
            <p:ph type="sldNum" sz="quarter" idx="12"/>
          </p:nvPr>
        </p:nvSpPr>
        <p:spPr/>
        <p:txBody>
          <a:bodyPr/>
          <a:lstStyle/>
          <a:p>
            <a:fld id="{1DE0B1A3-3DB9-4464-9E02-B32733AE63EA}" type="slidenum">
              <a:rPr lang="en-IN" smtClean="0"/>
              <a:t>‹#›</a:t>
            </a:fld>
            <a:endParaRPr lang="en-IN"/>
          </a:p>
        </p:txBody>
      </p:sp>
    </p:spTree>
    <p:extLst>
      <p:ext uri="{BB962C8B-B14F-4D97-AF65-F5344CB8AC3E}">
        <p14:creationId xmlns:p14="http://schemas.microsoft.com/office/powerpoint/2010/main" val="2749668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4DF39-D217-4139-AAA5-199E972EA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333464-8961-4C31-8179-6C9A0E3563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53A34A-7DA5-404D-BE05-DE93993F4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36E81-FF6E-4685-A713-034DDE851D6B}" type="datetimeFigureOut">
              <a:rPr lang="en-IN" smtClean="0"/>
              <a:t>01-05-2022</a:t>
            </a:fld>
            <a:endParaRPr lang="en-IN"/>
          </a:p>
        </p:txBody>
      </p:sp>
      <p:sp>
        <p:nvSpPr>
          <p:cNvPr id="5" name="Footer Placeholder 4">
            <a:extLst>
              <a:ext uri="{FF2B5EF4-FFF2-40B4-BE49-F238E27FC236}">
                <a16:creationId xmlns:a16="http://schemas.microsoft.com/office/drawing/2014/main" id="{2BD44968-8C42-46BE-B7E4-D85B7833A7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810A03-32C3-4BD4-A321-FA9C7153ED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0B1A3-3DB9-4464-9E02-B32733AE63EA}" type="slidenum">
              <a:rPr lang="en-IN" smtClean="0"/>
              <a:t>‹#›</a:t>
            </a:fld>
            <a:endParaRPr lang="en-IN"/>
          </a:p>
        </p:txBody>
      </p:sp>
    </p:spTree>
    <p:extLst>
      <p:ext uri="{BB962C8B-B14F-4D97-AF65-F5344CB8AC3E}">
        <p14:creationId xmlns:p14="http://schemas.microsoft.com/office/powerpoint/2010/main" val="353297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998B512-FFC2-BE99-FA62-14D3FD7575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80"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9D30C-3EB4-4B58-B709-0F69788DA525}"/>
              </a:ext>
            </a:extLst>
          </p:cNvPr>
          <p:cNvSpPr>
            <a:spLocks noGrp="1"/>
          </p:cNvSpPr>
          <p:nvPr>
            <p:ph type="ctrTitle"/>
          </p:nvPr>
        </p:nvSpPr>
        <p:spPr>
          <a:xfrm>
            <a:off x="1097280" y="325550"/>
            <a:ext cx="9968826"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Gym Management System</a:t>
            </a:r>
          </a:p>
        </p:txBody>
      </p:sp>
      <p:sp>
        <p:nvSpPr>
          <p:cNvPr id="3" name="TextBox 2">
            <a:extLst>
              <a:ext uri="{FF2B5EF4-FFF2-40B4-BE49-F238E27FC236}">
                <a16:creationId xmlns:a16="http://schemas.microsoft.com/office/drawing/2014/main" id="{F22682D4-9CE5-4D63-B3BE-81186EEEA8CA}"/>
              </a:ext>
            </a:extLst>
          </p:cNvPr>
          <p:cNvSpPr txBox="1"/>
          <p:nvPr/>
        </p:nvSpPr>
        <p:spPr>
          <a:xfrm>
            <a:off x="186613" y="3900328"/>
            <a:ext cx="3116424" cy="1200329"/>
          </a:xfrm>
          <a:prstGeom prst="rect">
            <a:avLst/>
          </a:prstGeom>
          <a:noFill/>
        </p:spPr>
        <p:txBody>
          <a:bodyPr wrap="square" rtlCol="0">
            <a:spAutoFit/>
          </a:bodyPr>
          <a:lstStyle/>
          <a:p>
            <a:r>
              <a:rPr lang="en-IN" dirty="0">
                <a:solidFill>
                  <a:schemeClr val="bg1"/>
                </a:solidFill>
              </a:rPr>
              <a:t>Team Members:</a:t>
            </a:r>
          </a:p>
          <a:p>
            <a:r>
              <a:rPr lang="en-IN" dirty="0">
                <a:solidFill>
                  <a:schemeClr val="bg1"/>
                </a:solidFill>
              </a:rPr>
              <a:t>Krishna Tyagi</a:t>
            </a:r>
          </a:p>
          <a:p>
            <a:r>
              <a:rPr lang="en-IN" dirty="0">
                <a:solidFill>
                  <a:schemeClr val="bg1"/>
                </a:solidFill>
              </a:rPr>
              <a:t>Shreya Gosrani</a:t>
            </a:r>
          </a:p>
          <a:p>
            <a:r>
              <a:rPr lang="en-IN" dirty="0">
                <a:solidFill>
                  <a:schemeClr val="bg1"/>
                </a:solidFill>
              </a:rPr>
              <a:t>Sanket Khadke</a:t>
            </a:r>
          </a:p>
        </p:txBody>
      </p:sp>
    </p:spTree>
    <p:extLst>
      <p:ext uri="{BB962C8B-B14F-4D97-AF65-F5344CB8AC3E}">
        <p14:creationId xmlns:p14="http://schemas.microsoft.com/office/powerpoint/2010/main" val="56129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8523B4-6431-4586-937B-52DFB62D89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3961"/>
          <a:stretch/>
        </p:blipFill>
        <p:spPr>
          <a:xfrm>
            <a:off x="3219061" y="186678"/>
            <a:ext cx="8588709" cy="6335420"/>
          </a:xfrm>
        </p:spPr>
      </p:pic>
      <p:sp>
        <p:nvSpPr>
          <p:cNvPr id="6" name="TextBox 5">
            <a:extLst>
              <a:ext uri="{FF2B5EF4-FFF2-40B4-BE49-F238E27FC236}">
                <a16:creationId xmlns:a16="http://schemas.microsoft.com/office/drawing/2014/main" id="{94DB9194-7E99-46BE-8090-CC253EC8322B}"/>
              </a:ext>
            </a:extLst>
          </p:cNvPr>
          <p:cNvSpPr txBox="1"/>
          <p:nvPr/>
        </p:nvSpPr>
        <p:spPr>
          <a:xfrm>
            <a:off x="1418254" y="307976"/>
            <a:ext cx="1483566" cy="1200329"/>
          </a:xfrm>
          <a:prstGeom prst="rect">
            <a:avLst/>
          </a:prstGeom>
          <a:noFill/>
        </p:spPr>
        <p:txBody>
          <a:bodyPr wrap="square" rtlCol="0">
            <a:spAutoFit/>
          </a:bodyPr>
          <a:lstStyle/>
          <a:p>
            <a:r>
              <a:rPr lang="en-IN" dirty="0"/>
              <a:t>Customer selecting </a:t>
            </a:r>
          </a:p>
          <a:p>
            <a:r>
              <a:rPr lang="en-IN" dirty="0"/>
              <a:t>workout program</a:t>
            </a:r>
          </a:p>
        </p:txBody>
      </p:sp>
    </p:spTree>
    <p:extLst>
      <p:ext uri="{BB962C8B-B14F-4D97-AF65-F5344CB8AC3E}">
        <p14:creationId xmlns:p14="http://schemas.microsoft.com/office/powerpoint/2010/main" val="2502748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CFC0-BD16-456F-9987-45BFC3633697}"/>
              </a:ext>
            </a:extLst>
          </p:cNvPr>
          <p:cNvSpPr>
            <a:spLocks noGrp="1"/>
          </p:cNvSpPr>
          <p:nvPr>
            <p:ph type="title"/>
          </p:nvPr>
        </p:nvSpPr>
        <p:spPr>
          <a:xfrm>
            <a:off x="1200356" y="365125"/>
            <a:ext cx="2634525" cy="726557"/>
          </a:xfrm>
        </p:spPr>
        <p:txBody>
          <a:bodyPr>
            <a:normAutofit/>
          </a:bodyPr>
          <a:lstStyle/>
          <a:p>
            <a:r>
              <a:rPr lang="en-IN" sz="3000" dirty="0"/>
              <a:t>Admin Login</a:t>
            </a:r>
          </a:p>
        </p:txBody>
      </p:sp>
      <p:pic>
        <p:nvPicPr>
          <p:cNvPr id="5" name="Content Placeholder 4">
            <a:extLst>
              <a:ext uri="{FF2B5EF4-FFF2-40B4-BE49-F238E27FC236}">
                <a16:creationId xmlns:a16="http://schemas.microsoft.com/office/drawing/2014/main" id="{C7249EE6-3215-4CC3-A57A-593798126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356" y="1008063"/>
            <a:ext cx="10322949" cy="5168900"/>
          </a:xfrm>
        </p:spPr>
      </p:pic>
    </p:spTree>
    <p:extLst>
      <p:ext uri="{BB962C8B-B14F-4D97-AF65-F5344CB8AC3E}">
        <p14:creationId xmlns:p14="http://schemas.microsoft.com/office/powerpoint/2010/main" val="1924776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7DCA25-7A77-4635-A619-5420AF353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86612"/>
            <a:ext cx="10105052" cy="5990350"/>
          </a:xfrm>
        </p:spPr>
      </p:pic>
      <p:sp>
        <p:nvSpPr>
          <p:cNvPr id="6" name="TextBox 5">
            <a:extLst>
              <a:ext uri="{FF2B5EF4-FFF2-40B4-BE49-F238E27FC236}">
                <a16:creationId xmlns:a16="http://schemas.microsoft.com/office/drawing/2014/main" id="{EEF672CD-57DA-419B-8096-1A33E0C5D855}"/>
              </a:ext>
            </a:extLst>
          </p:cNvPr>
          <p:cNvSpPr txBox="1"/>
          <p:nvPr/>
        </p:nvSpPr>
        <p:spPr>
          <a:xfrm>
            <a:off x="839755" y="186612"/>
            <a:ext cx="1324947" cy="646331"/>
          </a:xfrm>
          <a:prstGeom prst="rect">
            <a:avLst/>
          </a:prstGeom>
          <a:noFill/>
        </p:spPr>
        <p:txBody>
          <a:bodyPr wrap="square" rtlCol="0">
            <a:spAutoFit/>
          </a:bodyPr>
          <a:lstStyle/>
          <a:p>
            <a:r>
              <a:rPr lang="en-IN" dirty="0"/>
              <a:t>Adding new network…</a:t>
            </a:r>
          </a:p>
        </p:txBody>
      </p:sp>
    </p:spTree>
    <p:extLst>
      <p:ext uri="{BB962C8B-B14F-4D97-AF65-F5344CB8AC3E}">
        <p14:creationId xmlns:p14="http://schemas.microsoft.com/office/powerpoint/2010/main" val="286049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B53BBB-FD2B-41EC-A9F8-B9E6D00CC8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730" y="860934"/>
            <a:ext cx="11032197" cy="5577187"/>
          </a:xfrm>
        </p:spPr>
      </p:pic>
      <p:sp>
        <p:nvSpPr>
          <p:cNvPr id="8" name="TextBox 7">
            <a:extLst>
              <a:ext uri="{FF2B5EF4-FFF2-40B4-BE49-F238E27FC236}">
                <a16:creationId xmlns:a16="http://schemas.microsoft.com/office/drawing/2014/main" id="{AA8585F1-1471-472D-8719-2A52AABB792F}"/>
              </a:ext>
            </a:extLst>
          </p:cNvPr>
          <p:cNvSpPr txBox="1"/>
          <p:nvPr/>
        </p:nvSpPr>
        <p:spPr>
          <a:xfrm>
            <a:off x="858417" y="214604"/>
            <a:ext cx="1492897" cy="646331"/>
          </a:xfrm>
          <a:prstGeom prst="rect">
            <a:avLst/>
          </a:prstGeom>
          <a:noFill/>
        </p:spPr>
        <p:txBody>
          <a:bodyPr wrap="square" rtlCol="0">
            <a:spAutoFit/>
          </a:bodyPr>
          <a:lstStyle/>
          <a:p>
            <a:r>
              <a:rPr lang="en-IN" dirty="0"/>
              <a:t>Adding new</a:t>
            </a:r>
          </a:p>
          <a:p>
            <a:r>
              <a:rPr lang="en-IN" dirty="0"/>
              <a:t>enterprise…</a:t>
            </a:r>
          </a:p>
        </p:txBody>
      </p:sp>
    </p:spTree>
    <p:extLst>
      <p:ext uri="{BB962C8B-B14F-4D97-AF65-F5344CB8AC3E}">
        <p14:creationId xmlns:p14="http://schemas.microsoft.com/office/powerpoint/2010/main" val="206505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FC37-367A-427C-8292-162D50AFBBF9}"/>
              </a:ext>
            </a:extLst>
          </p:cNvPr>
          <p:cNvSpPr>
            <a:spLocks noGrp="1"/>
          </p:cNvSpPr>
          <p:nvPr>
            <p:ph type="title"/>
          </p:nvPr>
        </p:nvSpPr>
        <p:spPr>
          <a:xfrm>
            <a:off x="838200" y="365125"/>
            <a:ext cx="10515600" cy="4897340"/>
          </a:xfrm>
        </p:spPr>
        <p:txBody>
          <a:bodyPr/>
          <a:lstStyle/>
          <a:p>
            <a:pPr algn="ctr"/>
            <a:r>
              <a:rPr lang="en-IN" dirty="0"/>
              <a:t>Analysis Reports …</a:t>
            </a:r>
          </a:p>
        </p:txBody>
      </p:sp>
    </p:spTree>
    <p:extLst>
      <p:ext uri="{BB962C8B-B14F-4D97-AF65-F5344CB8AC3E}">
        <p14:creationId xmlns:p14="http://schemas.microsoft.com/office/powerpoint/2010/main" val="311915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82EE41-F7AC-4F07-92E7-F605FA382D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1" y="149291"/>
            <a:ext cx="11709403" cy="6363476"/>
          </a:xfrm>
        </p:spPr>
      </p:pic>
    </p:spTree>
    <p:extLst>
      <p:ext uri="{BB962C8B-B14F-4D97-AF65-F5344CB8AC3E}">
        <p14:creationId xmlns:p14="http://schemas.microsoft.com/office/powerpoint/2010/main" val="3011706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434B47-6D91-4D6A-BAA3-2F1BF83DFB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001" y="485191"/>
            <a:ext cx="8643647" cy="5751954"/>
          </a:xfrm>
        </p:spPr>
      </p:pic>
    </p:spTree>
    <p:extLst>
      <p:ext uri="{BB962C8B-B14F-4D97-AF65-F5344CB8AC3E}">
        <p14:creationId xmlns:p14="http://schemas.microsoft.com/office/powerpoint/2010/main" val="195240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D690E0-4198-AB88-A894-CD25937A8042}"/>
              </a:ext>
            </a:extLst>
          </p:cNvPr>
          <p:cNvPicPr>
            <a:picLocks noChangeAspect="1"/>
          </p:cNvPicPr>
          <p:nvPr/>
        </p:nvPicPr>
        <p:blipFill rotWithShape="1">
          <a:blip r:embed="rId2"/>
          <a:srcRect l="13795" r="13795"/>
          <a:stretch/>
        </p:blipFill>
        <p:spPr>
          <a:xfrm>
            <a:off x="4117521" y="10"/>
            <a:ext cx="8074479" cy="6857990"/>
          </a:xfrm>
          <a:prstGeom prst="rect">
            <a:avLst/>
          </a:prstGeom>
        </p:spPr>
      </p:pic>
      <p:sp>
        <p:nvSpPr>
          <p:cNvPr id="30" name="Freeform: Shape 2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5E1E97-C0E1-4682-8C94-39162D3FB9DD}"/>
              </a:ext>
            </a:extLst>
          </p:cNvPr>
          <p:cNvSpPr>
            <a:spLocks noGrp="1"/>
          </p:cNvSpPr>
          <p:nvPr>
            <p:ph type="title"/>
          </p:nvPr>
        </p:nvSpPr>
        <p:spPr>
          <a:xfrm>
            <a:off x="804672" y="365125"/>
            <a:ext cx="5266155" cy="1325563"/>
          </a:xfrm>
        </p:spPr>
        <p:txBody>
          <a:bodyPr>
            <a:normAutofit/>
          </a:bodyPr>
          <a:lstStyle/>
          <a:p>
            <a:r>
              <a:rPr lang="en-IN" dirty="0"/>
              <a:t>Problem Statement</a:t>
            </a:r>
          </a:p>
        </p:txBody>
      </p:sp>
      <p:graphicFrame>
        <p:nvGraphicFramePr>
          <p:cNvPr id="19" name="Content Placeholder 2">
            <a:extLst>
              <a:ext uri="{FF2B5EF4-FFF2-40B4-BE49-F238E27FC236}">
                <a16:creationId xmlns:a16="http://schemas.microsoft.com/office/drawing/2014/main" id="{27CA1330-4431-9C6D-392F-CE1D947CEBF7}"/>
              </a:ext>
            </a:extLst>
          </p:cNvPr>
          <p:cNvGraphicFramePr>
            <a:graphicFrameLocks noGrp="1"/>
          </p:cNvGraphicFramePr>
          <p:nvPr>
            <p:ph idx="1"/>
            <p:extLst>
              <p:ext uri="{D42A27DB-BD31-4B8C-83A1-F6EECF244321}">
                <p14:modId xmlns:p14="http://schemas.microsoft.com/office/powerpoint/2010/main" val="959799428"/>
              </p:ext>
            </p:extLst>
          </p:nvPr>
        </p:nvGraphicFramePr>
        <p:xfrm>
          <a:off x="804672" y="2022601"/>
          <a:ext cx="3941499"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6673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E6B74E-C9DE-8816-100D-26451A4750D0}"/>
              </a:ext>
            </a:extLst>
          </p:cNvPr>
          <p:cNvPicPr>
            <a:picLocks noChangeAspect="1"/>
          </p:cNvPicPr>
          <p:nvPr/>
        </p:nvPicPr>
        <p:blipFill rotWithShape="1">
          <a:blip r:embed="rId2">
            <a:alphaModFix amt="35000"/>
          </a:blip>
          <a:srcRect t="7751"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71570A73-5771-4278-8FD3-6BD8C358061A}"/>
              </a:ext>
            </a:extLst>
          </p:cNvPr>
          <p:cNvSpPr>
            <a:spLocks noGrp="1"/>
          </p:cNvSpPr>
          <p:nvPr>
            <p:ph type="title"/>
          </p:nvPr>
        </p:nvSpPr>
        <p:spPr>
          <a:xfrm>
            <a:off x="838200" y="365125"/>
            <a:ext cx="10515600" cy="1325563"/>
          </a:xfrm>
        </p:spPr>
        <p:txBody>
          <a:bodyPr>
            <a:normAutofit/>
          </a:bodyPr>
          <a:lstStyle/>
          <a:p>
            <a:r>
              <a:rPr lang="en-IN">
                <a:solidFill>
                  <a:srgbClr val="FFFFFF"/>
                </a:solidFill>
              </a:rPr>
              <a:t>Our Approach</a:t>
            </a:r>
          </a:p>
        </p:txBody>
      </p:sp>
      <p:graphicFrame>
        <p:nvGraphicFramePr>
          <p:cNvPr id="5" name="Content Placeholder 2">
            <a:extLst>
              <a:ext uri="{FF2B5EF4-FFF2-40B4-BE49-F238E27FC236}">
                <a16:creationId xmlns:a16="http://schemas.microsoft.com/office/drawing/2014/main" id="{07411DCE-8EF5-7F92-FAF4-29829A9214A2}"/>
              </a:ext>
            </a:extLst>
          </p:cNvPr>
          <p:cNvGraphicFramePr>
            <a:graphicFrameLocks noGrp="1"/>
          </p:cNvGraphicFramePr>
          <p:nvPr>
            <p:ph idx="1"/>
            <p:extLst>
              <p:ext uri="{D42A27DB-BD31-4B8C-83A1-F6EECF244321}">
                <p14:modId xmlns:p14="http://schemas.microsoft.com/office/powerpoint/2010/main" val="25794015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39323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88152-29B6-42DB-B8C1-6274996A007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Hierarchy Structure</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73A04AF-9848-4815-B70C-CAAB92573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934" y="2427541"/>
            <a:ext cx="8117032" cy="4252034"/>
          </a:xfrm>
          <a:prstGeom prst="rect">
            <a:avLst/>
          </a:prstGeom>
        </p:spPr>
      </p:pic>
    </p:spTree>
    <p:extLst>
      <p:ext uri="{BB962C8B-B14F-4D97-AF65-F5344CB8AC3E}">
        <p14:creationId xmlns:p14="http://schemas.microsoft.com/office/powerpoint/2010/main" val="990363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BA5B9E-9D97-40A5-9C30-A3916841E69C}"/>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4600" kern="1200">
                <a:solidFill>
                  <a:srgbClr val="FFFFFF"/>
                </a:solidFill>
                <a:latin typeface="+mj-lt"/>
                <a:ea typeface="+mj-ea"/>
                <a:cs typeface="+mj-cs"/>
              </a:rPr>
              <a:t>Architecture Diagram</a:t>
            </a:r>
          </a:p>
        </p:txBody>
      </p:sp>
      <p:pic>
        <p:nvPicPr>
          <p:cNvPr id="5" name="Content Placeholder 4">
            <a:extLst>
              <a:ext uri="{FF2B5EF4-FFF2-40B4-BE49-F238E27FC236}">
                <a16:creationId xmlns:a16="http://schemas.microsoft.com/office/drawing/2014/main" id="{609F3AD3-4CDC-4EF6-93B0-764204672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746" y="334536"/>
            <a:ext cx="6947210" cy="5787483"/>
          </a:xfrm>
          <a:prstGeom prst="rect">
            <a:avLst/>
          </a:prstGeom>
        </p:spPr>
      </p:pic>
    </p:spTree>
    <p:extLst>
      <p:ext uri="{BB962C8B-B14F-4D97-AF65-F5344CB8AC3E}">
        <p14:creationId xmlns:p14="http://schemas.microsoft.com/office/powerpoint/2010/main" val="30672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CC2426-80CA-40BA-B549-7FED7490F09F}"/>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dirty="0">
                <a:solidFill>
                  <a:srgbClr val="FFFFFF"/>
                </a:solidFill>
                <a:latin typeface="+mj-lt"/>
                <a:ea typeface="+mj-ea"/>
                <a:cs typeface="+mj-cs"/>
              </a:rPr>
              <a:t>Class Diagram</a:t>
            </a:r>
          </a:p>
        </p:txBody>
      </p:sp>
      <p:pic>
        <p:nvPicPr>
          <p:cNvPr id="9" name="Content Placeholder 8">
            <a:extLst>
              <a:ext uri="{FF2B5EF4-FFF2-40B4-BE49-F238E27FC236}">
                <a16:creationId xmlns:a16="http://schemas.microsoft.com/office/drawing/2014/main" id="{331BA76E-D40B-430A-B678-83F0A0508E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6176" y="122662"/>
            <a:ext cx="6902604" cy="6732013"/>
          </a:xfrm>
          <a:prstGeom prst="rect">
            <a:avLst/>
          </a:prstGeom>
        </p:spPr>
      </p:pic>
    </p:spTree>
    <p:extLst>
      <p:ext uri="{BB962C8B-B14F-4D97-AF65-F5344CB8AC3E}">
        <p14:creationId xmlns:p14="http://schemas.microsoft.com/office/powerpoint/2010/main" val="362251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3D696-9C52-4329-BD50-CF63507BE71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Use Case Diagram</a:t>
            </a:r>
          </a:p>
        </p:txBody>
      </p:sp>
      <p:pic>
        <p:nvPicPr>
          <p:cNvPr id="5" name="Content Placeholder 4">
            <a:extLst>
              <a:ext uri="{FF2B5EF4-FFF2-40B4-BE49-F238E27FC236}">
                <a16:creationId xmlns:a16="http://schemas.microsoft.com/office/drawing/2014/main" id="{D6EFD17B-2B44-4033-8FA4-85F56F12A1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405625"/>
            <a:ext cx="7188199" cy="4043360"/>
          </a:xfrm>
          <a:prstGeom prst="rect">
            <a:avLst/>
          </a:prstGeom>
        </p:spPr>
      </p:pic>
    </p:spTree>
    <p:extLst>
      <p:ext uri="{BB962C8B-B14F-4D97-AF65-F5344CB8AC3E}">
        <p14:creationId xmlns:p14="http://schemas.microsoft.com/office/powerpoint/2010/main" val="90674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51FB12-C420-4EBD-9676-EC6F593ECE46}"/>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User Interface Screens</a:t>
            </a:r>
          </a:p>
        </p:txBody>
      </p:sp>
    </p:spTree>
    <p:extLst>
      <p:ext uri="{BB962C8B-B14F-4D97-AF65-F5344CB8AC3E}">
        <p14:creationId xmlns:p14="http://schemas.microsoft.com/office/powerpoint/2010/main" val="35397413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7838B0-7507-4D23-842F-EC9D783221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2" y="526732"/>
            <a:ext cx="10431624" cy="5650231"/>
          </a:xfrm>
        </p:spPr>
      </p:pic>
      <p:sp>
        <p:nvSpPr>
          <p:cNvPr id="6" name="TextBox 5">
            <a:extLst>
              <a:ext uri="{FF2B5EF4-FFF2-40B4-BE49-F238E27FC236}">
                <a16:creationId xmlns:a16="http://schemas.microsoft.com/office/drawing/2014/main" id="{08997136-00EA-4285-8751-07EA60157F10}"/>
              </a:ext>
            </a:extLst>
          </p:cNvPr>
          <p:cNvSpPr txBox="1"/>
          <p:nvPr/>
        </p:nvSpPr>
        <p:spPr>
          <a:xfrm>
            <a:off x="1399592" y="203566"/>
            <a:ext cx="3125755" cy="369332"/>
          </a:xfrm>
          <a:prstGeom prst="rect">
            <a:avLst/>
          </a:prstGeom>
          <a:noFill/>
        </p:spPr>
        <p:txBody>
          <a:bodyPr wrap="square" rtlCol="0">
            <a:spAutoFit/>
          </a:bodyPr>
          <a:lstStyle/>
          <a:p>
            <a:r>
              <a:rPr lang="en-IN" dirty="0"/>
              <a:t>New customer on-boarding …</a:t>
            </a:r>
          </a:p>
        </p:txBody>
      </p:sp>
    </p:spTree>
    <p:extLst>
      <p:ext uri="{BB962C8B-B14F-4D97-AF65-F5344CB8AC3E}">
        <p14:creationId xmlns:p14="http://schemas.microsoft.com/office/powerpoint/2010/main" val="571121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229</Words>
  <Application>Microsoft Office PowerPoint</Application>
  <PresentationFormat>Widescreen</PresentationFormat>
  <Paragraphs>26</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Gym Management System</vt:lpstr>
      <vt:lpstr>Problem Statement</vt:lpstr>
      <vt:lpstr>Our Approach</vt:lpstr>
      <vt:lpstr>Hierarchy Structure</vt:lpstr>
      <vt:lpstr>Architecture Diagram</vt:lpstr>
      <vt:lpstr>Class Diagram</vt:lpstr>
      <vt:lpstr>Use Case Diagram</vt:lpstr>
      <vt:lpstr>User Interface Screens</vt:lpstr>
      <vt:lpstr>PowerPoint Presentation</vt:lpstr>
      <vt:lpstr>PowerPoint Presentation</vt:lpstr>
      <vt:lpstr>Admin Login</vt:lpstr>
      <vt:lpstr>PowerPoint Presentation</vt:lpstr>
      <vt:lpstr>PowerPoint Presentation</vt:lpstr>
      <vt:lpstr>Analysis Reports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 Management System</dc:title>
  <dc:creator>Sanket Khadke</dc:creator>
  <cp:lastModifiedBy>Sanket Khadke</cp:lastModifiedBy>
  <cp:revision>10</cp:revision>
  <dcterms:created xsi:type="dcterms:W3CDTF">2022-05-01T06:34:37Z</dcterms:created>
  <dcterms:modified xsi:type="dcterms:W3CDTF">2022-05-02T02:11:36Z</dcterms:modified>
</cp:coreProperties>
</file>